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95" r:id="rId16"/>
    <p:sldId id="296" r:id="rId17"/>
    <p:sldId id="297" r:id="rId18"/>
    <p:sldId id="275" r:id="rId19"/>
    <p:sldId id="298" r:id="rId20"/>
    <p:sldId id="299" r:id="rId21"/>
    <p:sldId id="300" r:id="rId22"/>
    <p:sldId id="301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302" r:id="rId37"/>
    <p:sldId id="303" r:id="rId38"/>
    <p:sldId id="304" r:id="rId39"/>
    <p:sldId id="30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5A8"/>
    <a:srgbClr val="00FF00"/>
    <a:srgbClr val="B31111"/>
    <a:srgbClr val="5E0670"/>
    <a:srgbClr val="394402"/>
    <a:srgbClr val="D3F917"/>
    <a:srgbClr val="E89706"/>
    <a:srgbClr val="A10B0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F68-C1BA-4174-8C79-197AE836018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C9EC-776C-40B8-A8B9-EBB1645E7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713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F68-C1BA-4174-8C79-197AE836018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C9EC-776C-40B8-A8B9-EBB1645E7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786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F68-C1BA-4174-8C79-197AE836018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C9EC-776C-40B8-A8B9-EBB1645E7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920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F68-C1BA-4174-8C79-197AE836018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C9EC-776C-40B8-A8B9-EBB1645E7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950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F68-C1BA-4174-8C79-197AE836018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C9EC-776C-40B8-A8B9-EBB1645E7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44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F68-C1BA-4174-8C79-197AE836018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C9EC-776C-40B8-A8B9-EBB1645E7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490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F68-C1BA-4174-8C79-197AE836018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C9EC-776C-40B8-A8B9-EBB1645E7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997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F68-C1BA-4174-8C79-197AE836018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C9EC-776C-40B8-A8B9-EBB1645E7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126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F68-C1BA-4174-8C79-197AE836018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C9EC-776C-40B8-A8B9-EBB1645E7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950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F68-C1BA-4174-8C79-197AE836018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C9EC-776C-40B8-A8B9-EBB1645E7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435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FF68-C1BA-4174-8C79-197AE836018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AC9EC-776C-40B8-A8B9-EBB1645E7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035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AFF68-C1BA-4174-8C79-197AE8360187}" type="datetimeFigureOut">
              <a:rPr lang="ru-RU" smtClean="0"/>
              <a:pPr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AC9EC-776C-40B8-A8B9-EBB1645E7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44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445224"/>
            <a:ext cx="6400800" cy="108012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Авторы: 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Екимова О.А. старший воспитатель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Пискунова </a:t>
            </a:r>
            <a:r>
              <a:rPr lang="ru-RU" sz="2000" dirty="0" smtClean="0">
                <a:solidFill>
                  <a:srgbClr val="0070C0"/>
                </a:solidFill>
              </a:rPr>
              <a:t>Е.А. учитель-логопед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143240" y="3571876"/>
            <a:ext cx="5715040" cy="1470025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tx2"/>
                </a:solidFill>
                <a:latin typeface="Arial Black" pitchFamily="34" charset="0"/>
              </a:rPr>
              <a:t>ДОРОГАЯ </a:t>
            </a:r>
            <a:r>
              <a:rPr lang="ru-RU" sz="54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54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chemeClr val="tx2"/>
                </a:solidFill>
                <a:latin typeface="Arial Black" pitchFamily="34" charset="0"/>
              </a:rPr>
              <a:t>САМАЯ</a:t>
            </a:r>
            <a:endParaRPr lang="ru-RU" sz="5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2500306"/>
            <a:ext cx="4104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               Презентация по теме: </a:t>
            </a:r>
          </a:p>
          <a:p>
            <a:r>
              <a:rPr lang="ru-RU" dirty="0" smtClean="0"/>
              <a:t> «МЕЖДУНАРОДНЫЙ ЖЕНСКИЙ ДЕНЬ»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285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        СОСТАВИТЬ ПРЕДЛОЖЕНИЕ ПО КАРТИНКЕ</a:t>
            </a:r>
          </a:p>
          <a:p>
            <a:pPr>
              <a:buNone/>
            </a:pPr>
            <a:endParaRPr lang="ru-RU" sz="2800" dirty="0" smtClean="0"/>
          </a:p>
          <a:p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394" y="980728"/>
            <a:ext cx="5035469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        СОСТАВИТЬ ПРЕДЛОЖЕНИЕ ПО КАРТИНКЕ</a:t>
            </a:r>
          </a:p>
          <a:p>
            <a:pPr>
              <a:buNone/>
            </a:pPr>
            <a:endParaRPr lang="ru-RU" sz="2800" dirty="0" smtClean="0"/>
          </a:p>
          <a:p>
            <a:endParaRPr lang="ru-RU" dirty="0"/>
          </a:p>
        </p:txBody>
      </p:sp>
      <p:pic>
        <p:nvPicPr>
          <p:cNvPr id="4" name="Picture 9" descr="C:\Users\Acer\Documents\мегапапка рабочая\литература\Эл библиотека логопеда\закревская\сюжетные картинки по закревской\Развивайся малыш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980728"/>
            <a:ext cx="4242657" cy="5039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        СОСТАВИТЬ ПРЕДЛОЖЕНИЕ ПО КАРТИНКЕ</a:t>
            </a:r>
          </a:p>
          <a:p>
            <a:pPr>
              <a:buNone/>
            </a:pPr>
            <a:endParaRPr lang="ru-RU" sz="2800" dirty="0" smtClean="0"/>
          </a:p>
          <a:p>
            <a:endParaRPr lang="ru-RU" dirty="0"/>
          </a:p>
        </p:txBody>
      </p:sp>
      <p:pic>
        <p:nvPicPr>
          <p:cNvPr id="4" name="Picture 10" descr="C:\Users\Acer\Documents\мегапапка рабочая\литература\Эл библиотека логопеда\закревская\сюжетные картинки по закревской\Развивайся малыш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92696"/>
            <a:ext cx="3901313" cy="5427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        СОСТАВИТЬ ПРЕДЛОЖЕНИЕ ПО КАРТИНКЕ</a:t>
            </a:r>
          </a:p>
          <a:p>
            <a:pPr>
              <a:buNone/>
            </a:pPr>
            <a:endParaRPr lang="ru-RU" sz="2800" dirty="0" smtClean="0"/>
          </a:p>
          <a:p>
            <a:endParaRPr lang="ru-RU" dirty="0"/>
          </a:p>
        </p:txBody>
      </p:sp>
      <p:pic>
        <p:nvPicPr>
          <p:cNvPr id="4" name="Picture 11" descr="C:\Users\Acer\Documents\мегапапка рабочая\литература\Эл библиотека логопеда\закревская\сюжетные картинки по закревской\Развивайся малыш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92696"/>
            <a:ext cx="4066972" cy="5620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                                </a:t>
            </a:r>
            <a:r>
              <a:rPr lang="ru-RU" sz="2800" dirty="0" smtClean="0">
                <a:solidFill>
                  <a:srgbClr val="B31111"/>
                </a:solidFill>
              </a:rPr>
              <a:t>НАЗОВИ ЛАСКОВО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r>
              <a:rPr lang="ru-RU" dirty="0" smtClean="0"/>
              <a:t>            БАБУШКА</a:t>
            </a:r>
          </a:p>
          <a:p>
            <a:r>
              <a:rPr lang="ru-RU" dirty="0" smtClean="0"/>
              <a:t>                                             БАБУЛЯ, БАБУЛЕЧКА</a:t>
            </a:r>
          </a:p>
          <a:p>
            <a:endParaRPr lang="ru-RU" dirty="0"/>
          </a:p>
        </p:txBody>
      </p:sp>
      <p:pic>
        <p:nvPicPr>
          <p:cNvPr id="5" name="Picture 4" descr="C:\Users\Acer\Documents\мегапапка рабочая\8 марта\imgpreview (4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4084" y="692696"/>
            <a:ext cx="4054604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                                </a:t>
            </a:r>
            <a:r>
              <a:rPr lang="ru-RU" sz="2800" dirty="0" smtClean="0">
                <a:solidFill>
                  <a:srgbClr val="B31111"/>
                </a:solidFill>
              </a:rPr>
              <a:t>НАЗОВИ ЛАСКОВО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r>
              <a:rPr lang="ru-RU" dirty="0" smtClean="0"/>
              <a:t>            МАМА</a:t>
            </a:r>
          </a:p>
          <a:p>
            <a:r>
              <a:rPr lang="ru-RU" dirty="0" smtClean="0"/>
              <a:t>                                             МАМОЧКА, МАМУЛЯ</a:t>
            </a:r>
          </a:p>
          <a:p>
            <a:endParaRPr lang="ru-RU" dirty="0"/>
          </a:p>
        </p:txBody>
      </p:sp>
      <p:pic>
        <p:nvPicPr>
          <p:cNvPr id="7170" name="Picture 2" descr="C:\Users\Acer\Documents\мегапапка рабочая\8 марта\imgpreview (2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866854"/>
            <a:ext cx="3816424" cy="4613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                                </a:t>
            </a:r>
            <a:r>
              <a:rPr lang="ru-RU" sz="2800" dirty="0" smtClean="0">
                <a:solidFill>
                  <a:srgbClr val="B31111"/>
                </a:solidFill>
              </a:rPr>
              <a:t>НАЗОВИ ЛАСКОВО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r>
              <a:rPr lang="ru-RU" dirty="0" smtClean="0"/>
              <a:t>            СЕСТРА</a:t>
            </a:r>
          </a:p>
          <a:p>
            <a:r>
              <a:rPr lang="ru-RU" dirty="0" smtClean="0"/>
              <a:t>                                             СЕСТРЁНКА, СЕСТРИЧКА</a:t>
            </a:r>
          </a:p>
          <a:p>
            <a:endParaRPr lang="ru-RU" dirty="0"/>
          </a:p>
        </p:txBody>
      </p:sp>
      <p:pic>
        <p:nvPicPr>
          <p:cNvPr id="6146" name="Picture 2" descr="C:\Users\Acer\Documents\мегапапка рабочая\8 марта\imgpreview (3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908720"/>
            <a:ext cx="4773116" cy="40880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                                </a:t>
            </a:r>
            <a:r>
              <a:rPr lang="ru-RU" sz="2800" dirty="0" smtClean="0">
                <a:solidFill>
                  <a:srgbClr val="B31111"/>
                </a:solidFill>
              </a:rPr>
              <a:t>НАЗОВИ ЛАСКОВО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r>
              <a:rPr lang="ru-RU" dirty="0" smtClean="0"/>
              <a:t>            ДОЧЬ</a:t>
            </a:r>
          </a:p>
          <a:p>
            <a:r>
              <a:rPr lang="ru-RU" dirty="0" smtClean="0"/>
              <a:t>                                             ДОЧКА, ДОЧЕНЬКА</a:t>
            </a:r>
          </a:p>
          <a:p>
            <a:endParaRPr lang="ru-RU" dirty="0"/>
          </a:p>
        </p:txBody>
      </p:sp>
      <p:pic>
        <p:nvPicPr>
          <p:cNvPr id="5122" name="Picture 2" descr="C:\Users\Acer\Documents\мегапапка рабочая\8 марта\imgpreview (3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196752"/>
            <a:ext cx="5343276" cy="3554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РЕЧЕВАЯ ИГРА: Я САМА</a:t>
            </a:r>
          </a:p>
          <a:p>
            <a:pPr>
              <a:buNone/>
            </a:pPr>
            <a:r>
              <a:rPr lang="ru-RU" dirty="0" smtClean="0"/>
              <a:t>                 МАМА:                                    ДОЧКА: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r>
              <a:rPr lang="ru-RU" dirty="0" smtClean="0"/>
              <a:t>              Я ТЕБЯ УМОЮ</a:t>
            </a:r>
          </a:p>
          <a:p>
            <a:r>
              <a:rPr lang="ru-RU" dirty="0" smtClean="0"/>
              <a:t>                                                       Я САМА УМОЮСЬ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 descr="C:\Users\Acer\Documents\мегапапка рабочая\8 марта\imgpreview (3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71149"/>
            <a:ext cx="2761853" cy="3856789"/>
          </a:xfrm>
          <a:prstGeom prst="rect">
            <a:avLst/>
          </a:prstGeom>
          <a:noFill/>
        </p:spPr>
      </p:pic>
      <p:pic>
        <p:nvPicPr>
          <p:cNvPr id="8195" name="Picture 3" descr="C:\Users\Acer\Documents\мегапапка рабочая\8 марта\imgpreview (4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162" y="1268760"/>
            <a:ext cx="3907634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РЕЧЕВАЯ ИГРА: Я САМА</a:t>
            </a:r>
          </a:p>
          <a:p>
            <a:pPr>
              <a:buNone/>
            </a:pPr>
            <a:r>
              <a:rPr lang="ru-RU" dirty="0" smtClean="0"/>
              <a:t>                   МАМА:                                   ДОЧКА: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r>
              <a:rPr lang="ru-RU" dirty="0" smtClean="0"/>
              <a:t>           Я ТЕБЯ ОДЕНУ</a:t>
            </a:r>
          </a:p>
          <a:p>
            <a:r>
              <a:rPr lang="ru-RU" dirty="0" smtClean="0"/>
              <a:t>                                                       Я САМА ОДЕНУСЬ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3" descr="C:\Users\Acer\Documents\мегапапка рабочая\8 марта\imgpreview (4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162" y="1268760"/>
            <a:ext cx="3907634" cy="3168352"/>
          </a:xfrm>
          <a:prstGeom prst="rect">
            <a:avLst/>
          </a:prstGeom>
          <a:noFill/>
        </p:spPr>
      </p:pic>
      <p:pic>
        <p:nvPicPr>
          <p:cNvPr id="7" name="Picture 5" descr="C:\Users\Acer\Documents\мегапапка рабочая\8 марта\imgpreview (35).jpg"/>
          <p:cNvPicPr>
            <a:picLocks noChangeAspect="1" noChangeArrowheads="1"/>
          </p:cNvPicPr>
          <p:nvPr/>
        </p:nvPicPr>
        <p:blipFill>
          <a:blip r:embed="rId4" cstate="print"/>
          <a:srcRect b="8486"/>
          <a:stretch>
            <a:fillRect/>
          </a:stretch>
        </p:blipFill>
        <p:spPr bwMode="auto">
          <a:xfrm>
            <a:off x="5652120" y="1471149"/>
            <a:ext cx="2761853" cy="3529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ru-RU" sz="2800" dirty="0" smtClean="0"/>
              <a:t>    Мама встанет раньше всех - утром, на рассвете, приберется, приготовит вкусный завтрак детям.         Даже в праздник, в выходной ждет её работа-,      стирка, глажка и стряпня - о семье забота!</a:t>
            </a:r>
          </a:p>
          <a:p>
            <a:endParaRPr lang="ru-RU" dirty="0"/>
          </a:p>
        </p:txBody>
      </p:sp>
      <p:pic>
        <p:nvPicPr>
          <p:cNvPr id="5" name="Picture 2" descr="C:\Users\Acer\Documents\мегапапка рабочая\8 марта\imgpreview (2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204864"/>
            <a:ext cx="6215805" cy="4135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РЕЧЕВАЯ ИГРА: Я САМА</a:t>
            </a:r>
          </a:p>
          <a:p>
            <a:pPr>
              <a:buNone/>
            </a:pPr>
            <a:r>
              <a:rPr lang="ru-RU" dirty="0" smtClean="0"/>
              <a:t>                  МАМА:                                    ДОЧКА: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r>
              <a:rPr lang="ru-RU" dirty="0" smtClean="0"/>
              <a:t>                Я ТЕБЯ ОБУЮ</a:t>
            </a:r>
          </a:p>
          <a:p>
            <a:r>
              <a:rPr lang="ru-RU" dirty="0" smtClean="0"/>
              <a:t>                                                        Я САМА ОБУЮСЬ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 descr="C:\Users\Acer\Documents\мегапапка рабочая\8 марта\imgpreview (35).jpg"/>
          <p:cNvPicPr>
            <a:picLocks noChangeAspect="1" noChangeArrowheads="1"/>
          </p:cNvPicPr>
          <p:nvPr/>
        </p:nvPicPr>
        <p:blipFill>
          <a:blip r:embed="rId3" cstate="print"/>
          <a:srcRect b="6634"/>
          <a:stretch>
            <a:fillRect/>
          </a:stretch>
        </p:blipFill>
        <p:spPr bwMode="auto">
          <a:xfrm>
            <a:off x="5652120" y="1471149"/>
            <a:ext cx="2761853" cy="3600925"/>
          </a:xfrm>
          <a:prstGeom prst="rect">
            <a:avLst/>
          </a:prstGeom>
          <a:noFill/>
        </p:spPr>
      </p:pic>
      <p:pic>
        <p:nvPicPr>
          <p:cNvPr id="8195" name="Picture 3" descr="C:\Users\Acer\Documents\мегапапка рабочая\8 марта\imgpreview (4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162" y="1268760"/>
            <a:ext cx="3907634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РЕЧЕВАЯ ИГРА: Я САМА</a:t>
            </a:r>
          </a:p>
          <a:p>
            <a:pPr>
              <a:buNone/>
            </a:pPr>
            <a:r>
              <a:rPr lang="ru-RU" dirty="0" smtClean="0"/>
              <a:t>                  МАМА:                                    ДОЧКА: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r>
              <a:rPr lang="ru-RU" dirty="0" smtClean="0"/>
              <a:t>            Я ТЕБЯ ПРИЧЕШУ</a:t>
            </a:r>
          </a:p>
          <a:p>
            <a:r>
              <a:rPr lang="ru-RU" dirty="0" smtClean="0"/>
              <a:t>                                                   Я САМА ПРИЧЕШУСЬ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 descr="C:\Users\Acer\Documents\мегапапка рабочая\8 марта\imgpreview (35).jpg"/>
          <p:cNvPicPr>
            <a:picLocks noChangeAspect="1" noChangeArrowheads="1"/>
          </p:cNvPicPr>
          <p:nvPr/>
        </p:nvPicPr>
        <p:blipFill>
          <a:blip r:embed="rId3" cstate="print"/>
          <a:srcRect b="6634"/>
          <a:stretch>
            <a:fillRect/>
          </a:stretch>
        </p:blipFill>
        <p:spPr bwMode="auto">
          <a:xfrm>
            <a:off x="5652120" y="1471149"/>
            <a:ext cx="2761853" cy="3600925"/>
          </a:xfrm>
          <a:prstGeom prst="rect">
            <a:avLst/>
          </a:prstGeom>
          <a:noFill/>
        </p:spPr>
      </p:pic>
      <p:pic>
        <p:nvPicPr>
          <p:cNvPr id="8195" name="Picture 3" descr="C:\Users\Acer\Documents\мегапапка рабочая\8 марта\imgpreview (4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162" y="1268760"/>
            <a:ext cx="3907634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РЕЧЕВАЯ ИГРА: Я САМА</a:t>
            </a:r>
          </a:p>
          <a:p>
            <a:pPr>
              <a:buNone/>
            </a:pPr>
            <a:r>
              <a:rPr lang="ru-RU" sz="2800" dirty="0" smtClean="0"/>
              <a:t>                   </a:t>
            </a:r>
            <a:r>
              <a:rPr lang="ru-RU" dirty="0" smtClean="0"/>
              <a:t>МАМА:                                      ДОЧКА:</a:t>
            </a: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endParaRPr lang="ru-RU" dirty="0" smtClean="0"/>
          </a:p>
          <a:p>
            <a:r>
              <a:rPr lang="ru-RU" dirty="0" smtClean="0"/>
              <a:t>      Я ТЕБЯ НАКОРМЛЮ</a:t>
            </a:r>
          </a:p>
          <a:p>
            <a:r>
              <a:rPr lang="ru-RU" dirty="0" smtClean="0"/>
              <a:t>                                                       Я САМА ... ПОЕМ!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 descr="C:\Users\Acer\Documents\мегапапка рабочая\8 марта\imgpreview (35).jpg"/>
          <p:cNvPicPr>
            <a:picLocks noChangeAspect="1" noChangeArrowheads="1"/>
          </p:cNvPicPr>
          <p:nvPr/>
        </p:nvPicPr>
        <p:blipFill>
          <a:blip r:embed="rId3" cstate="print"/>
          <a:srcRect b="6634"/>
          <a:stretch>
            <a:fillRect/>
          </a:stretch>
        </p:blipFill>
        <p:spPr bwMode="auto">
          <a:xfrm>
            <a:off x="5652120" y="1471149"/>
            <a:ext cx="2761853" cy="3600925"/>
          </a:xfrm>
          <a:prstGeom prst="rect">
            <a:avLst/>
          </a:prstGeom>
          <a:noFill/>
        </p:spPr>
      </p:pic>
      <p:pic>
        <p:nvPicPr>
          <p:cNvPr id="8195" name="Picture 3" descr="C:\Users\Acer\Documents\мегапапка рабочая\8 марта\imgpreview (4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162" y="1268760"/>
            <a:ext cx="3907634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                    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   </a:t>
            </a:r>
            <a:r>
              <a:rPr lang="ru-RU" sz="4800" dirty="0" smtClean="0">
                <a:solidFill>
                  <a:srgbClr val="A10B07"/>
                </a:solidFill>
              </a:rPr>
              <a:t>КЕМ</a:t>
            </a:r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E89706"/>
                </a:solidFill>
              </a:rPr>
              <a:t>РАБОТАЮТ</a:t>
            </a:r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394402"/>
                </a:solidFill>
              </a:rPr>
              <a:t>МАМЫ</a:t>
            </a:r>
            <a:r>
              <a:rPr lang="ru-RU" sz="4800" dirty="0" smtClean="0"/>
              <a:t>?</a:t>
            </a:r>
          </a:p>
          <a:p>
            <a:pPr>
              <a:buNone/>
            </a:pPr>
            <a:r>
              <a:rPr lang="ru-RU" sz="4800" dirty="0" smtClean="0"/>
              <a:t>                  </a:t>
            </a:r>
          </a:p>
          <a:p>
            <a:pPr>
              <a:buNone/>
            </a:pPr>
            <a:r>
              <a:rPr lang="ru-RU" sz="4800" dirty="0" smtClean="0"/>
              <a:t>                   </a:t>
            </a:r>
            <a:r>
              <a:rPr lang="ru-RU" sz="4800" dirty="0" smtClean="0">
                <a:solidFill>
                  <a:srgbClr val="0C35A8"/>
                </a:solidFill>
              </a:rPr>
              <a:t>ЖЕНЩИНЫ</a:t>
            </a:r>
            <a:r>
              <a:rPr lang="ru-RU" sz="4800" dirty="0" smtClean="0"/>
              <a:t> </a:t>
            </a:r>
            <a:r>
              <a:rPr lang="ru-RU" sz="4800" dirty="0" smtClean="0">
                <a:solidFill>
                  <a:srgbClr val="5E0670"/>
                </a:solidFill>
              </a:rPr>
              <a:t>МОГУТ СПРАВИТЬСЯ С </a:t>
            </a:r>
            <a:r>
              <a:rPr lang="ru-RU" sz="4800" dirty="0" smtClean="0">
                <a:solidFill>
                  <a:srgbClr val="B31111"/>
                </a:solidFill>
              </a:rPr>
              <a:t>ЛЮБЫМ ДЕЛОМ!</a:t>
            </a:r>
            <a:endParaRPr lang="ru-RU" sz="4800" dirty="0">
              <a:solidFill>
                <a:srgbClr val="B3111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                             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                  </a:t>
            </a:r>
            <a:r>
              <a:rPr lang="ru-RU" sz="3600" dirty="0" smtClean="0"/>
              <a:t>ЖЕЛЕЗНОДОРОЖНИК СЛЕДИТ                                </a:t>
            </a:r>
          </a:p>
          <a:p>
            <a:pPr>
              <a:buNone/>
            </a:pPr>
            <a:r>
              <a:rPr lang="ru-RU" sz="3600" dirty="0" smtClean="0"/>
              <a:t>                                              ЗА СОСТОЯНИЕМ </a:t>
            </a:r>
          </a:p>
          <a:p>
            <a:pPr>
              <a:buNone/>
            </a:pPr>
            <a:r>
              <a:rPr lang="ru-RU" sz="3600" dirty="0" smtClean="0"/>
              <a:t>                                           ЖЕЛЕЗНОЙ ДОРОГИ</a:t>
            </a:r>
          </a:p>
          <a:p>
            <a:pPr>
              <a:buNone/>
            </a:pPr>
            <a:r>
              <a:rPr lang="ru-RU" sz="2800" dirty="0" smtClean="0"/>
              <a:t> </a:t>
            </a:r>
          </a:p>
          <a:p>
            <a:endParaRPr lang="ru-RU" dirty="0"/>
          </a:p>
        </p:txBody>
      </p:sp>
      <p:pic>
        <p:nvPicPr>
          <p:cNvPr id="5" name="Picture 2" descr="C:\Users\Acer\Documents\мегапапка рабочая\8 марта\imgpreview (1).jpg"/>
          <p:cNvPicPr>
            <a:picLocks noChangeAspect="1" noChangeArrowheads="1"/>
          </p:cNvPicPr>
          <p:nvPr/>
        </p:nvPicPr>
        <p:blipFill>
          <a:blip r:embed="rId3" cstate="print"/>
          <a:srcRect b="10145"/>
          <a:stretch>
            <a:fillRect/>
          </a:stretch>
        </p:blipFill>
        <p:spPr bwMode="auto">
          <a:xfrm>
            <a:off x="2195736" y="548680"/>
            <a:ext cx="6095214" cy="3666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                      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</a:t>
            </a:r>
            <a:r>
              <a:rPr lang="ru-RU" dirty="0" smtClean="0"/>
              <a:t>ТАКСИСТ ПЕРЕВОЗИТ ПАССАЖИРОВ НА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АВТОМОБИЛЕ </a:t>
            </a:r>
          </a:p>
          <a:p>
            <a:endParaRPr lang="ru-RU" dirty="0"/>
          </a:p>
        </p:txBody>
      </p:sp>
      <p:pic>
        <p:nvPicPr>
          <p:cNvPr id="4" name="Picture 3" descr="C:\Users\Acer\Documents\мегапапка рабочая\8 марта\imgpreview (2).jpg"/>
          <p:cNvPicPr>
            <a:picLocks noChangeAspect="1" noChangeArrowheads="1"/>
          </p:cNvPicPr>
          <p:nvPr/>
        </p:nvPicPr>
        <p:blipFill>
          <a:blip r:embed="rId3" cstate="print"/>
          <a:srcRect b="10101"/>
          <a:stretch>
            <a:fillRect/>
          </a:stretch>
        </p:blipFill>
        <p:spPr bwMode="auto">
          <a:xfrm>
            <a:off x="2483768" y="476671"/>
            <a:ext cx="5976664" cy="4023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                     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dirty="0" smtClean="0"/>
              <a:t>                                                 ШВЕЯ ШЬЕТ ОДЕЖДУ</a:t>
            </a:r>
          </a:p>
          <a:p>
            <a:endParaRPr lang="ru-RU" dirty="0"/>
          </a:p>
        </p:txBody>
      </p:sp>
      <p:pic>
        <p:nvPicPr>
          <p:cNvPr id="4" name="Picture 4" descr="C:\Users\Acer\Documents\мегапапка рабочая\8 марта\imgpreview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48680"/>
            <a:ext cx="5766051" cy="4318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                     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                    </a:t>
            </a:r>
            <a:r>
              <a:rPr lang="ru-RU" dirty="0" smtClean="0"/>
              <a:t>УЧИТЕЛЬ ПЕРЕДАЁТ ЗНАНИЯ</a:t>
            </a:r>
          </a:p>
          <a:p>
            <a:endParaRPr lang="ru-RU" dirty="0"/>
          </a:p>
        </p:txBody>
      </p:sp>
      <p:pic>
        <p:nvPicPr>
          <p:cNvPr id="4" name="Picture 5" descr="C:\Users\Acer\Documents\мегапапка рабочая\8 марта\imgpreview (1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980728"/>
            <a:ext cx="6032839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               </a:t>
            </a:r>
            <a:r>
              <a:rPr lang="ru-RU" dirty="0" smtClean="0"/>
              <a:t>ФАРМАЦЕВТ  ДЕЛАЕТ ЛЕКАРСТВА</a:t>
            </a:r>
          </a:p>
          <a:p>
            <a:endParaRPr lang="ru-RU" dirty="0"/>
          </a:p>
        </p:txBody>
      </p:sp>
      <p:pic>
        <p:nvPicPr>
          <p:cNvPr id="4" name="Picture 6" descr="C:\Users\Acer\Documents\мегапапка рабочая\8 марта\imgpreview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620688"/>
            <a:ext cx="5651082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                     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dirty="0" smtClean="0"/>
              <a:t>                                                ПОВАР ГОТОВИТ ЕДУ</a:t>
            </a:r>
          </a:p>
          <a:p>
            <a:endParaRPr lang="ru-RU" dirty="0"/>
          </a:p>
        </p:txBody>
      </p:sp>
      <p:pic>
        <p:nvPicPr>
          <p:cNvPr id="4" name="Picture 7" descr="C:\Users\Acer\Documents\мегапапка рабочая\8 марта\imgpreview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48680"/>
            <a:ext cx="4824536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ru-RU" sz="2800" dirty="0" smtClean="0"/>
              <a:t>    Очень трудно мамой быть, как у ней все ладится?         все успеть, и не забыть, с любым делом справиться! Наша мамочка в семье - дорогая самая!                          Вот, как вырасту, пойду я работать мамою!</a:t>
            </a:r>
          </a:p>
          <a:p>
            <a:pPr>
              <a:buNone/>
            </a:pPr>
            <a:r>
              <a:rPr lang="ru-RU" sz="2800" dirty="0" smtClean="0"/>
              <a:t>        </a:t>
            </a:r>
            <a:r>
              <a:rPr lang="ru-RU" sz="1100" dirty="0" smtClean="0"/>
              <a:t>(ПИСКУНОВА Е.)</a:t>
            </a: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endParaRPr lang="ru-RU" dirty="0"/>
          </a:p>
        </p:txBody>
      </p:sp>
      <p:pic>
        <p:nvPicPr>
          <p:cNvPr id="5" name="Picture 3" descr="C:\Users\Acer\Documents\мегапапка рабочая\8 марта\imgpreview (2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44824"/>
            <a:ext cx="2826420" cy="4722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                     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                       </a:t>
            </a:r>
            <a:r>
              <a:rPr lang="ru-RU" dirty="0" smtClean="0"/>
              <a:t>ПИЛОТ ВОДИТ САМОЛЁТЫ</a:t>
            </a:r>
          </a:p>
          <a:p>
            <a:endParaRPr lang="ru-RU" dirty="0"/>
          </a:p>
        </p:txBody>
      </p:sp>
      <p:pic>
        <p:nvPicPr>
          <p:cNvPr id="4" name="Picture 8" descr="C:\Users\Acer\Documents\мегапапка рабочая\8 марта\imgpreview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764704"/>
            <a:ext cx="5813309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       </a:t>
            </a:r>
          </a:p>
          <a:p>
            <a:pPr>
              <a:buNone/>
            </a:pPr>
            <a:r>
              <a:rPr lang="ru-RU" sz="2800" dirty="0" smtClean="0"/>
              <a:t>                              </a:t>
            </a:r>
            <a:r>
              <a:rPr lang="ru-RU" dirty="0" smtClean="0"/>
              <a:t>ЖУРНАЛИСТ РАССКАЗЫВАЕТ ЛЮДЯМ </a:t>
            </a:r>
          </a:p>
          <a:p>
            <a:pPr>
              <a:buNone/>
            </a:pPr>
            <a:r>
              <a:rPr lang="ru-RU" dirty="0" smtClean="0"/>
              <a:t>                                             О СОБЫТИЯХ В МИРЕ</a:t>
            </a:r>
          </a:p>
          <a:p>
            <a:endParaRPr lang="ru-RU" dirty="0"/>
          </a:p>
        </p:txBody>
      </p:sp>
      <p:pic>
        <p:nvPicPr>
          <p:cNvPr id="3074" name="Picture 2" descr="C:\Users\Acer\Documents\мегапапка рабочая\8 марта\imgpreview (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4694" y="620688"/>
            <a:ext cx="5908349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                     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                    </a:t>
            </a:r>
          </a:p>
          <a:p>
            <a:pPr>
              <a:buNone/>
            </a:pPr>
            <a:r>
              <a:rPr lang="ru-RU" sz="2800" dirty="0" smtClean="0"/>
              <a:t>                                                          </a:t>
            </a:r>
            <a:r>
              <a:rPr lang="ru-RU" dirty="0" smtClean="0"/>
              <a:t>ВРАЧ ЗАБОТИТСЯ О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ЗДОРОВЬЕ ЛЮДЕЙ</a:t>
            </a:r>
          </a:p>
          <a:p>
            <a:endParaRPr lang="ru-RU" dirty="0"/>
          </a:p>
        </p:txBody>
      </p:sp>
      <p:pic>
        <p:nvPicPr>
          <p:cNvPr id="4098" name="Picture 2" descr="C:\Users\Acer\Documents\мегапапка рабочая\8 марта\imgpreview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49" y="548680"/>
            <a:ext cx="5795134" cy="4032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</a:t>
            </a:r>
          </a:p>
          <a:p>
            <a:pPr>
              <a:buNone/>
            </a:pPr>
            <a:r>
              <a:rPr lang="ru-RU" dirty="0" smtClean="0"/>
              <a:t>                                ПАРИКМАХЕР ДЕЛАЕТ ПРИЧЁСКИ</a:t>
            </a:r>
          </a:p>
          <a:p>
            <a:endParaRPr lang="ru-RU" dirty="0"/>
          </a:p>
        </p:txBody>
      </p:sp>
      <p:pic>
        <p:nvPicPr>
          <p:cNvPr id="5122" name="Picture 2" descr="C:\Users\Acer\Documents\мегапапка рабочая\8 марта\imgpreview (2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2755" y="524270"/>
            <a:ext cx="6131693" cy="4416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</a:t>
            </a:r>
          </a:p>
          <a:p>
            <a:pPr>
              <a:buNone/>
            </a:pPr>
            <a:r>
              <a:rPr lang="ru-RU" sz="2800" dirty="0" smtClean="0"/>
              <a:t>                                        </a:t>
            </a:r>
            <a:r>
              <a:rPr lang="ru-RU" dirty="0" smtClean="0"/>
              <a:t>СОЛДАТ ЗАЩИЩАЕТ РОДИНУ</a:t>
            </a:r>
          </a:p>
          <a:p>
            <a:endParaRPr lang="ru-RU" dirty="0"/>
          </a:p>
        </p:txBody>
      </p:sp>
      <p:pic>
        <p:nvPicPr>
          <p:cNvPr id="6146" name="Picture 2" descr="C:\Users\Acer\Documents\мегапапка рабочая\8 марта\imgpreview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76672"/>
            <a:ext cx="4859982" cy="46693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6000" dirty="0" smtClean="0"/>
              <a:t>                     </a:t>
            </a:r>
            <a:r>
              <a:rPr lang="ru-RU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РАССКАЖИ, </a:t>
            </a:r>
          </a:p>
          <a:p>
            <a:pPr>
              <a:buNone/>
            </a:pPr>
            <a:r>
              <a:rPr lang="ru-RU" sz="6000" dirty="0" smtClean="0"/>
              <a:t>           </a:t>
            </a:r>
            <a:r>
              <a:rPr lang="ru-RU" sz="6000" dirty="0" smtClean="0">
                <a:solidFill>
                  <a:srgbClr val="FF0000"/>
                </a:solidFill>
              </a:rPr>
              <a:t>КЕМ РАБОТАЕТ ТВОЯ </a:t>
            </a:r>
          </a:p>
          <a:p>
            <a:pPr>
              <a:buNone/>
            </a:pPr>
            <a:r>
              <a:rPr lang="ru-RU" sz="6000" dirty="0" smtClean="0"/>
              <a:t>                                 </a:t>
            </a:r>
            <a:r>
              <a:rPr lang="ru-RU" sz="6000" dirty="0" smtClean="0">
                <a:solidFill>
                  <a:srgbClr val="00FF00"/>
                </a:solidFill>
              </a:rPr>
              <a:t>МАМА?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ЖЕНЩИНА КРАСИВА </a:t>
            </a:r>
          </a:p>
          <a:p>
            <a:pPr>
              <a:buNone/>
            </a:pP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В ЛЮБОМ ВОЗРАСТЕ</a:t>
            </a:r>
            <a:endParaRPr lang="ru-RU" sz="2800" dirty="0" smtClean="0"/>
          </a:p>
          <a:p>
            <a:r>
              <a:rPr lang="ru-RU" dirty="0" smtClean="0"/>
              <a:t>                                    ДЕВОЧКА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                                                   ДЕВУШКА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                                                               ЖЕНЩИНА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                                                                       БАБУШКА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C:\Users\Acer\Documents\мегапапка рабочая\8 марта\imgpreview (3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2720668" cy="2088232"/>
          </a:xfrm>
          <a:prstGeom prst="rect">
            <a:avLst/>
          </a:prstGeom>
          <a:noFill/>
        </p:spPr>
      </p:pic>
      <p:pic>
        <p:nvPicPr>
          <p:cNvPr id="9219" name="Picture 3" descr="C:\Users\Acer\Documents\мегапапка рабочая\8 марта\imgpreview (3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276872"/>
            <a:ext cx="2508568" cy="2004615"/>
          </a:xfrm>
          <a:prstGeom prst="rect">
            <a:avLst/>
          </a:prstGeom>
          <a:noFill/>
        </p:spPr>
      </p:pic>
      <p:pic>
        <p:nvPicPr>
          <p:cNvPr id="9220" name="Picture 4" descr="C:\Users\Acer\Documents\мегапапка рабочая\8 марта\1394800860_menopauza-u-zhenshhin-f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933056"/>
            <a:ext cx="3030129" cy="2016224"/>
          </a:xfrm>
          <a:prstGeom prst="rect">
            <a:avLst/>
          </a:prstGeom>
          <a:noFill/>
        </p:spPr>
      </p:pic>
      <p:pic>
        <p:nvPicPr>
          <p:cNvPr id="8" name="Picture 3" descr="C:\Users\Acer\Documents\мегапапка рабочая\8 марта\imgpreview (4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407189"/>
            <a:ext cx="2378373" cy="2450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</a:t>
            </a:r>
            <a:r>
              <a:rPr lang="ru-RU" dirty="0" smtClean="0">
                <a:solidFill>
                  <a:srgbClr val="0C35A8"/>
                </a:solidFill>
              </a:rPr>
              <a:t>КТО ЧЬЯ МАМА? КТО ЧЬЯ ДОЧЬ?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C35A8"/>
                </a:solidFill>
              </a:rPr>
              <a:t>                               ПОДБЕРИ  ЛАСКОВЫЕ СЛОВА ДЛЯ  </a:t>
            </a:r>
          </a:p>
          <a:p>
            <a:pPr>
              <a:buNone/>
            </a:pPr>
            <a:r>
              <a:rPr lang="ru-RU" dirty="0" smtClean="0">
                <a:solidFill>
                  <a:srgbClr val="0C35A8"/>
                </a:solidFill>
              </a:rPr>
              <a:t>                               СВОЕЙ МАМЫ, БАБУШКИ, СЕСТРЫ.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C:\Users\Acer\Documents\мегапапка рабочая\8 марта\imgpreview (3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08720"/>
            <a:ext cx="2720668" cy="2088232"/>
          </a:xfrm>
          <a:prstGeom prst="rect">
            <a:avLst/>
          </a:prstGeom>
          <a:noFill/>
        </p:spPr>
      </p:pic>
      <p:pic>
        <p:nvPicPr>
          <p:cNvPr id="9219" name="Picture 3" descr="C:\Users\Acer\Documents\мегапапка рабочая\8 марта\imgpreview (3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836712"/>
            <a:ext cx="2508568" cy="2004615"/>
          </a:xfrm>
          <a:prstGeom prst="rect">
            <a:avLst/>
          </a:prstGeom>
          <a:noFill/>
        </p:spPr>
      </p:pic>
      <p:pic>
        <p:nvPicPr>
          <p:cNvPr id="9220" name="Picture 4" descr="C:\Users\Acer\Documents\мегапапка рабочая\8 марта\1394800860_menopauza-u-zhenshhin-f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284984"/>
            <a:ext cx="3030129" cy="2016224"/>
          </a:xfrm>
          <a:prstGeom prst="rect">
            <a:avLst/>
          </a:prstGeom>
          <a:noFill/>
        </p:spPr>
      </p:pic>
      <p:pic>
        <p:nvPicPr>
          <p:cNvPr id="8" name="Picture 3" descr="C:\Users\Acer\Documents\мегапапка рабочая\8 марта\imgpreview (4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140968"/>
            <a:ext cx="2018333" cy="2079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ocuments\мегапапка рабочая\8 марта\imgpreview (4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3872" y="0"/>
            <a:ext cx="6858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476672"/>
            <a:ext cx="7011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 ПРАЗДНИКОМ, ДОРОГИЕ ЖЕНЩИНЫ!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ИСПОЛЬЗУЕМАЯ ЛИТЕРАТУРА: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</a:t>
            </a:r>
            <a:r>
              <a:rPr lang="ru-RU" sz="2800" b="1" dirty="0" smtClean="0"/>
              <a:t> </a:t>
            </a:r>
            <a:r>
              <a:rPr lang="ru-RU" sz="2800" dirty="0" smtClean="0"/>
              <a:t>ЗАКРЕВСКАЯ О.В. Развивайся, малыш!: Система работы по профилактике отставания и коррекции отклонений в развитии детей раннего возраста. — М. : Издательство ГНОМ и Д, 2008.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ИНШАКОВА О.Б. АЛЬБОМ ДЛЯ ЛОГОПЕДА: 2-е изд., исправленное и дополненное. – М.: ВЛАДОС, 2008.</a:t>
            </a:r>
          </a:p>
          <a:p>
            <a:pPr marL="514350" indent="-514350">
              <a:buAutoNum type="arabicPeriod" startAt="3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ПИСКУНОВА Е. «Дорогая самая»</a:t>
            </a:r>
          </a:p>
          <a:p>
            <a:pPr marL="514350" indent="-514350">
              <a:buAutoNum type="arabicPeriod" startAt="3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Свободные интернет-ресурсы.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        СОСТАВИТЬ ПРЕДЛОЖЕНИЕ ПО КАРТИНКЕ</a:t>
            </a:r>
          </a:p>
          <a:p>
            <a:pPr>
              <a:buNone/>
            </a:pPr>
            <a:endParaRPr lang="ru-RU" sz="2800" dirty="0" smtClean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209324"/>
            <a:ext cx="5305201" cy="515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       СОСТАВИТЬ ПРЕДЛОЖЕНИЕ ПО КАРТИНКЕ</a:t>
            </a:r>
          </a:p>
          <a:p>
            <a:pPr>
              <a:buNone/>
            </a:pPr>
            <a:endParaRPr lang="ru-RU" sz="2800" dirty="0" smtClean="0"/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4611" y="908720"/>
            <a:ext cx="495970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       СОСТАВИТЬ ПРЕДЛОЖЕНИЕ ПО КАРТИНКЕ</a:t>
            </a:r>
          </a:p>
          <a:p>
            <a:pPr>
              <a:buNone/>
            </a:pPr>
            <a:endParaRPr lang="ru-RU" sz="2800" dirty="0" smtClean="0"/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3354" y="908720"/>
            <a:ext cx="470769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       СОСТАВИТЬ ПРЕДЛОЖЕНИЕ ПО КАРТИНКЕ</a:t>
            </a:r>
          </a:p>
          <a:p>
            <a:pPr>
              <a:buNone/>
            </a:pPr>
            <a:endParaRPr lang="ru-RU" sz="2800" dirty="0" smtClean="0"/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268" y="908720"/>
            <a:ext cx="465971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       СОСТАВИТЬ ПРЕДЛОЖЕНИЕ ПО КАРТИНКЕ</a:t>
            </a:r>
          </a:p>
          <a:p>
            <a:pPr>
              <a:buNone/>
            </a:pPr>
            <a:endParaRPr lang="ru-RU" sz="2800" dirty="0" smtClean="0"/>
          </a:p>
          <a:p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3042" y="836712"/>
            <a:ext cx="475008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ru-RU" sz="2800" dirty="0" smtClean="0"/>
              <a:t>              СОСТАВИТЬ ПРЕДЛОЖЕНИЕ ПО КАРТИНКЕ</a:t>
            </a:r>
          </a:p>
          <a:p>
            <a:pPr>
              <a:buNone/>
            </a:pPr>
            <a:endParaRPr lang="ru-RU" sz="2800" dirty="0" smtClean="0"/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530" y="836712"/>
            <a:ext cx="494097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236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507</Words>
  <Application>Microsoft Office PowerPoint</Application>
  <PresentationFormat>Экран (4:3)</PresentationFormat>
  <Paragraphs>301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ДОРОГАЯ  САМАЯ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Denis</dc:creator>
  <cp:lastModifiedBy>Пользователь</cp:lastModifiedBy>
  <cp:revision>38</cp:revision>
  <dcterms:created xsi:type="dcterms:W3CDTF">2013-10-08T09:47:33Z</dcterms:created>
  <dcterms:modified xsi:type="dcterms:W3CDTF">2023-10-30T08:42:12Z</dcterms:modified>
</cp:coreProperties>
</file>