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9" r:id="rId9"/>
    <p:sldId id="265" r:id="rId10"/>
    <p:sldId id="266" r:id="rId11"/>
    <p:sldId id="282" r:id="rId12"/>
    <p:sldId id="267" r:id="rId13"/>
    <p:sldId id="268" r:id="rId14"/>
    <p:sldId id="273" r:id="rId15"/>
    <p:sldId id="289" r:id="rId16"/>
    <p:sldId id="290" r:id="rId17"/>
    <p:sldId id="291" r:id="rId18"/>
    <p:sldId id="292" r:id="rId19"/>
    <p:sldId id="287" r:id="rId20"/>
    <p:sldId id="293" r:id="rId21"/>
    <p:sldId id="294" r:id="rId22"/>
    <p:sldId id="295" r:id="rId23"/>
    <p:sldId id="296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26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10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86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13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21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43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39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58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96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07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1DBF-A24D-4989-8D85-10ED2729940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99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61DBF-A24D-4989-8D85-10ED2729940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6106-208B-40C9-9BC1-65C1593A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75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ЗАЩИТНИКИ НАШЕЙ РОДИНЫ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презентация для детей старшего дошкольного возраста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293096"/>
            <a:ext cx="7286676" cy="187220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Авторы: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Екимова О.А. ст. воспитатель МБДОУ </a:t>
            </a:r>
            <a:r>
              <a:rPr lang="ru-RU" sz="2400" dirty="0" err="1" smtClean="0">
                <a:solidFill>
                  <a:srgbClr val="002060"/>
                </a:solidFill>
              </a:rPr>
              <a:t>д</a:t>
            </a:r>
            <a:r>
              <a:rPr lang="ru-RU" sz="2400" dirty="0" smtClean="0">
                <a:solidFill>
                  <a:srgbClr val="002060"/>
                </a:solidFill>
              </a:rPr>
              <a:t>/с №16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Пискунова Е.А. учитель-логопед </a:t>
            </a:r>
            <a:r>
              <a:rPr lang="ru-RU" sz="2400" dirty="0" smtClean="0">
                <a:solidFill>
                  <a:srgbClr val="002060"/>
                </a:solidFill>
              </a:rPr>
              <a:t>МБДОУ </a:t>
            </a:r>
            <a:r>
              <a:rPr lang="ru-RU" sz="2400" dirty="0" err="1" smtClean="0">
                <a:solidFill>
                  <a:srgbClr val="002060"/>
                </a:solidFill>
              </a:rPr>
              <a:t>д</a:t>
            </a:r>
            <a:r>
              <a:rPr lang="ru-RU" sz="2400" dirty="0" smtClean="0">
                <a:solidFill>
                  <a:srgbClr val="002060"/>
                </a:solidFill>
              </a:rPr>
              <a:t>/с №16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6130" y="109282"/>
            <a:ext cx="2739880" cy="2593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33" b="99000" l="1500" r="100000">
                        <a14:backgroundMark x1="36500" y1="59167" x2="50750" y2="57000"/>
                        <a14:backgroundMark x1="81750" y1="42667" x2="89250" y2="36167"/>
                        <a14:backgroundMark x1="27000" y1="72500" x2="27000" y2="72500"/>
                        <a14:backgroundMark x1="59000" y1="73000" x2="59000" y2="73000"/>
                        <a14:backgroundMark x1="73000" y1="71667" x2="73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3356992"/>
            <a:ext cx="2615952" cy="39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4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056784" cy="16561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От Балтики и до Китая    границы наши охраняя,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pic>
        <p:nvPicPr>
          <p:cNvPr id="8194" name="Picture 2" descr="C:\Users\Acer\Desktop\военная техника\imgpreview (4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88841"/>
            <a:ext cx="6501595" cy="4869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4248472" cy="39604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 службе  </a:t>
            </a:r>
            <a:br>
              <a:rPr lang="ru-RU" dirty="0" smtClean="0"/>
            </a:br>
            <a:r>
              <a:rPr lang="ru-RU" dirty="0" smtClean="0"/>
              <a:t>   пограничник </a:t>
            </a:r>
            <a:br>
              <a:rPr lang="ru-RU" dirty="0" smtClean="0"/>
            </a:br>
            <a:r>
              <a:rPr lang="ru-RU" dirty="0" smtClean="0"/>
              <a:t>                  зоркий </a:t>
            </a:r>
            <a:br>
              <a:rPr lang="ru-RU" dirty="0" smtClean="0"/>
            </a:br>
            <a:r>
              <a:rPr lang="ru-RU" dirty="0" smtClean="0"/>
              <a:t>стоит, врагов к </a:t>
            </a:r>
            <a:br>
              <a:rPr lang="ru-RU" dirty="0" smtClean="0"/>
            </a:br>
            <a:r>
              <a:rPr lang="ru-RU" dirty="0" smtClean="0"/>
              <a:t>    нам не пуская!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pic>
        <p:nvPicPr>
          <p:cNvPr id="10242" name="Picture 2" descr="C:\Users\Acer\Desktop\военная техника\imgpreview (4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5662"/>
            <a:ext cx="3456384" cy="516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912768" cy="25202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Страну родную защищать, чтоб мы могли спокойно спать солдаты клятвой обещают - их надо знать и уважать!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pic>
        <p:nvPicPr>
          <p:cNvPr id="12290" name="Picture 2" descr="C:\Users\Acer\Desktop\военная техника\091efd40d634a400935feb2d1edad2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29000"/>
            <a:ext cx="5148648" cy="3429000"/>
          </a:xfrm>
          <a:prstGeom prst="rect">
            <a:avLst/>
          </a:prstGeom>
          <a:noFill/>
        </p:spPr>
      </p:pic>
      <p:pic>
        <p:nvPicPr>
          <p:cNvPr id="12291" name="Picture 3" descr="C:\Users\Acer\Desktop\военная техника\imgpreview (3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911" y="2996952"/>
            <a:ext cx="4562089" cy="3253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40768"/>
            <a:ext cx="468052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solidFill>
                  <a:srgbClr val="FF0000"/>
                </a:solidFill>
              </a:rPr>
              <a:t>ПРОВЕРЬ СЕБЯ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4500570"/>
            <a:ext cx="85896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В каких войсках они служат?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4944"/>
            <a:ext cx="81752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Какие бывают солдаты?</a:t>
            </a:r>
            <a:br>
              <a:rPr lang="ru-RU" sz="5400" dirty="0" smtClean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672" y="5589240"/>
            <a:ext cx="2952328" cy="980728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ТАНКОВЫЕ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661248"/>
            <a:ext cx="2506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ТАНКИСТ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805264"/>
            <a:ext cx="1409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</a:rPr>
              <a:t>ТАНК</a:t>
            </a:r>
            <a:endParaRPr lang="ru-RU" sz="4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Acer\Desktop\военная техника\IdSrrXLWpq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877440" cy="1934526"/>
          </a:xfrm>
          <a:prstGeom prst="rect">
            <a:avLst/>
          </a:prstGeom>
          <a:noFill/>
        </p:spPr>
      </p:pic>
      <p:pic>
        <p:nvPicPr>
          <p:cNvPr id="1027" name="Picture 3" descr="C:\Users\Acer\Desktop\военная техника\imgpreview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40768"/>
            <a:ext cx="2692183" cy="20162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4509120"/>
            <a:ext cx="1515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Что?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437112"/>
            <a:ext cx="1495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Кто?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3933056"/>
            <a:ext cx="25133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Какие 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войска?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Acer\Desktop\военная техника\5508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2388096" cy="2388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733256"/>
            <a:ext cx="2736304" cy="836712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РАКЕТНЫЕ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8058" y="5805264"/>
            <a:ext cx="2736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РАКЕТЧИК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89" y="5805264"/>
            <a:ext cx="19185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</a:rPr>
              <a:t>РАКЕТА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509120"/>
            <a:ext cx="1515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Что?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437112"/>
            <a:ext cx="1495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Кто?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4005064"/>
            <a:ext cx="25133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Какие 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войска?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2" name="Picture 3" descr="C:\Users\Acer\Desktop\военная техника\imgpreview (5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488512" cy="1800200"/>
          </a:xfrm>
          <a:prstGeom prst="rect">
            <a:avLst/>
          </a:prstGeom>
          <a:noFill/>
        </p:spPr>
      </p:pic>
      <p:pic>
        <p:nvPicPr>
          <p:cNvPr id="13" name="Picture 2" descr="C:\Users\Acer\Desktop\военная техника\imgpreview (6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12776"/>
            <a:ext cx="2642694" cy="184374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96752"/>
            <a:ext cx="284804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661248"/>
            <a:ext cx="2664296" cy="90872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МОРСКИЕ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2279" y="5733256"/>
            <a:ext cx="20758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МОРЯК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733256"/>
            <a:ext cx="1608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</a:rPr>
              <a:t>МОРЕ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509120"/>
            <a:ext cx="1515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Что?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437112"/>
            <a:ext cx="1495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Кто?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3789040"/>
            <a:ext cx="2513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Какие 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войска?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Acer\Desktop\военная техника\imgpreview (3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96752"/>
            <a:ext cx="1872208" cy="2499885"/>
          </a:xfrm>
          <a:prstGeom prst="rect">
            <a:avLst/>
          </a:prstGeom>
          <a:noFill/>
        </p:spPr>
      </p:pic>
      <p:pic>
        <p:nvPicPr>
          <p:cNvPr id="15" name="Picture 3" descr="C:\Users\Acer\Desktop\военная техника\675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655" y="1196752"/>
            <a:ext cx="3165345" cy="2144266"/>
          </a:xfrm>
          <a:prstGeom prst="rect">
            <a:avLst/>
          </a:prstGeom>
          <a:noFill/>
        </p:spPr>
      </p:pic>
      <p:pic>
        <p:nvPicPr>
          <p:cNvPr id="11266" name="Picture 2" descr="C:\Users\Acer\Desktop\военная техника\imgpreview (6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3116320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5229200"/>
            <a:ext cx="3419872" cy="98072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АРТИЛЛЕРИЙСКИЕ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436513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АРТИЛЛЕРИСТ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445224"/>
            <a:ext cx="2496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</a:rPr>
              <a:t>АРТИЛЛЕРИЯ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861048"/>
            <a:ext cx="1515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Что?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717032"/>
            <a:ext cx="1495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Кто?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3284984"/>
            <a:ext cx="25133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Какие 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войска?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1" name="Picture 5" descr="C:\Users\Acer\Desktop\военная техника\_hn9J0jra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2304139" cy="2564904"/>
          </a:xfrm>
          <a:prstGeom prst="rect">
            <a:avLst/>
          </a:prstGeom>
          <a:noFill/>
        </p:spPr>
      </p:pic>
      <p:pic>
        <p:nvPicPr>
          <p:cNvPr id="12" name="Picture 3" descr="C:\Users\Acer\Desktop\военная техника\imgpreview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2754306" cy="1944216"/>
          </a:xfrm>
          <a:prstGeom prst="rect">
            <a:avLst/>
          </a:prstGeom>
          <a:noFill/>
        </p:spPr>
      </p:pic>
      <p:pic>
        <p:nvPicPr>
          <p:cNvPr id="3074" name="Picture 2" descr="C:\Users\Acer\Desktop\военная техника\imgpreview (5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764704"/>
            <a:ext cx="2481064" cy="2481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672" y="5661248"/>
            <a:ext cx="2952328" cy="72008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ПОГРАНИЧНЫЕ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805264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ПОГРАНИЧНИК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796553"/>
            <a:ext cx="2123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</a:rPr>
              <a:t>ГРАНИЦА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861048"/>
            <a:ext cx="1515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Что?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717032"/>
            <a:ext cx="1495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Кто?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3284984"/>
            <a:ext cx="25133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Какие 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войска?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Acer\Desktop\военная техника\imgpreview (5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892614" cy="1944216"/>
          </a:xfrm>
          <a:prstGeom prst="rect">
            <a:avLst/>
          </a:prstGeom>
          <a:noFill/>
        </p:spPr>
      </p:pic>
      <p:pic>
        <p:nvPicPr>
          <p:cNvPr id="14" name="Picture 3" descr="C:\Users\Acer\Desktop\военная техника\imgpreview (4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696"/>
            <a:ext cx="1944216" cy="2904469"/>
          </a:xfrm>
          <a:prstGeom prst="rect">
            <a:avLst/>
          </a:prstGeom>
          <a:noFill/>
        </p:spPr>
      </p:pic>
      <p:pic>
        <p:nvPicPr>
          <p:cNvPr id="10242" name="Picture 2" descr="C:\Users\Acer\Desktop\военная техника\m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1" y="836712"/>
            <a:ext cx="349188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286388"/>
            <a:ext cx="4392488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1357298"/>
            <a:ext cx="66209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НАЗОВИ ПРАВИЛЬНО: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5661248"/>
            <a:ext cx="24001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МНОГО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661248"/>
            <a:ext cx="1946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ОДИН</a:t>
            </a:r>
            <a:endParaRPr lang="ru-RU" sz="5400" dirty="0"/>
          </a:p>
        </p:txBody>
      </p:sp>
      <p:pic>
        <p:nvPicPr>
          <p:cNvPr id="4099" name="Picture 3" descr="C:\Users\Acer\Desktop\военная техника\S_41M_XPq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3979416" cy="2876550"/>
          </a:xfrm>
          <a:prstGeom prst="rect">
            <a:avLst/>
          </a:prstGeom>
          <a:noFill/>
        </p:spPr>
      </p:pic>
      <p:pic>
        <p:nvPicPr>
          <p:cNvPr id="4100" name="Picture 4" descr="C:\Users\Acer\Desktop\военная техника\mp780uAP8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92896"/>
            <a:ext cx="4104455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382963" y="4221163"/>
            <a:ext cx="5761037" cy="2376487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</a:rPr>
              <a:t>И взрослые и дети знают – </a:t>
            </a: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</a:rPr>
              <a:t>страну солдаты защищают.</a:t>
            </a: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</a:rPr>
              <a:t>Но в армии служить непросто – </a:t>
            </a: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</a:rPr>
              <a:t>солдаты разными бывают!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pic>
        <p:nvPicPr>
          <p:cNvPr id="1026" name="Picture 2" descr="C:\Users\Acer\Desktop\военная техника\imgpreview (4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2282180" cy="3409354"/>
          </a:xfrm>
          <a:prstGeom prst="rect">
            <a:avLst/>
          </a:prstGeom>
          <a:noFill/>
        </p:spPr>
      </p:pic>
      <p:pic>
        <p:nvPicPr>
          <p:cNvPr id="1027" name="Picture 3" descr="C:\Users\Acer\Desktop\военная техника\imgpreview (4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583457" cy="2808312"/>
          </a:xfrm>
          <a:prstGeom prst="rect">
            <a:avLst/>
          </a:prstGeom>
          <a:noFill/>
        </p:spPr>
      </p:pic>
      <p:pic>
        <p:nvPicPr>
          <p:cNvPr id="1028" name="Picture 4" descr="C:\Users\Acer\Desktop\военная техника\imgpreview (3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88840"/>
            <a:ext cx="3249327" cy="2317031"/>
          </a:xfrm>
          <a:prstGeom prst="rect">
            <a:avLst/>
          </a:prstGeom>
          <a:noFill/>
        </p:spPr>
      </p:pic>
      <p:pic>
        <p:nvPicPr>
          <p:cNvPr id="1029" name="Picture 5" descr="C:\Users\Acer\Desktop\военная техника\imgpreview (1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60648"/>
            <a:ext cx="2200275" cy="1647825"/>
          </a:xfrm>
          <a:prstGeom prst="rect">
            <a:avLst/>
          </a:prstGeom>
          <a:noFill/>
        </p:spPr>
      </p:pic>
      <p:pic>
        <p:nvPicPr>
          <p:cNvPr id="1030" name="Picture 6" descr="C:\Users\Acer\Desktop\военная техника\imgpreview (1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772816"/>
            <a:ext cx="3096344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286375"/>
            <a:ext cx="4392613" cy="10795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80112" y="5661248"/>
            <a:ext cx="24001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МНОГО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661248"/>
            <a:ext cx="1946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ОДИН</a:t>
            </a:r>
            <a:endParaRPr lang="ru-RU" sz="5400" dirty="0"/>
          </a:p>
        </p:txBody>
      </p:sp>
      <p:pic>
        <p:nvPicPr>
          <p:cNvPr id="5122" name="Picture 2" descr="C:\Users\Acer\Desktop\военная техника\imgpreview (3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2664296" cy="3557528"/>
          </a:xfrm>
          <a:prstGeom prst="rect">
            <a:avLst/>
          </a:prstGeom>
          <a:noFill/>
        </p:spPr>
      </p:pic>
      <p:pic>
        <p:nvPicPr>
          <p:cNvPr id="5123" name="Picture 3" descr="C:\Users\Acer\Desktop\военная техника\imgpreview (4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3648993" cy="2586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286375"/>
            <a:ext cx="4392613" cy="10795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80112" y="5661248"/>
            <a:ext cx="24001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МНОГО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661248"/>
            <a:ext cx="1946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ОДИН</a:t>
            </a:r>
            <a:endParaRPr lang="ru-RU" sz="5400" dirty="0"/>
          </a:p>
        </p:txBody>
      </p:sp>
      <p:pic>
        <p:nvPicPr>
          <p:cNvPr id="6146" name="Picture 2" descr="C:\Users\Acer\Desktop\военная техника\imgpreview 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2696121" cy="3600023"/>
          </a:xfrm>
          <a:prstGeom prst="rect">
            <a:avLst/>
          </a:prstGeom>
          <a:noFill/>
        </p:spPr>
      </p:pic>
      <p:pic>
        <p:nvPicPr>
          <p:cNvPr id="6147" name="Picture 3" descr="C:\Users\Acer\Desktop\военная техника\imgpreview (3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132856"/>
            <a:ext cx="4617864" cy="2745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286375"/>
            <a:ext cx="4392613" cy="10795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80112" y="5661248"/>
            <a:ext cx="24001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МНОГО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661248"/>
            <a:ext cx="1946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ОДИН</a:t>
            </a:r>
            <a:endParaRPr lang="ru-RU" sz="5400" dirty="0"/>
          </a:p>
        </p:txBody>
      </p:sp>
      <p:pic>
        <p:nvPicPr>
          <p:cNvPr id="7170" name="Picture 2" descr="C:\Users\Acer\Desktop\военная техника\IdSrrXLWpq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177122" cy="2808312"/>
          </a:xfrm>
          <a:prstGeom prst="rect">
            <a:avLst/>
          </a:prstGeom>
          <a:noFill/>
        </p:spPr>
      </p:pic>
      <p:pic>
        <p:nvPicPr>
          <p:cNvPr id="7171" name="Picture 3" descr="C:\Users\Acer\Desktop\военная техника\rfiAQbQZR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6872"/>
            <a:ext cx="4228074" cy="2940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286375"/>
            <a:ext cx="4392613" cy="10795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80112" y="5661248"/>
            <a:ext cx="24001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МНОГО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661248"/>
            <a:ext cx="1946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ОДИН</a:t>
            </a:r>
            <a:endParaRPr lang="ru-RU" sz="5400" dirty="0"/>
          </a:p>
        </p:txBody>
      </p:sp>
      <p:pic>
        <p:nvPicPr>
          <p:cNvPr id="8194" name="Picture 2" descr="C:\Users\Acer\Desktop\военная техника\3SCpm_45-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156968" cy="3117726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348880"/>
            <a:ext cx="4355976" cy="242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268760"/>
            <a:ext cx="4392488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solidFill>
                  <a:srgbClr val="FF0000"/>
                </a:solidFill>
              </a:rPr>
              <a:t>УЧЕБНЫЙ БОЙ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3492" y="2276872"/>
            <a:ext cx="443050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Солдаты ровно держат строй-</a:t>
            </a:r>
          </a:p>
          <a:p>
            <a:r>
              <a:rPr lang="ru-RU" sz="2000" dirty="0" smtClean="0"/>
              <a:t>Идут они в учебный бой.</a:t>
            </a:r>
          </a:p>
          <a:p>
            <a:r>
              <a:rPr lang="ru-RU" sz="2000" dirty="0" smtClean="0"/>
              <a:t>Заряжены патроны холостые,</a:t>
            </a:r>
          </a:p>
          <a:p>
            <a:r>
              <a:rPr lang="ru-RU" sz="2000" dirty="0" smtClean="0"/>
              <a:t>Сегодня не стреляют боевые.</a:t>
            </a:r>
          </a:p>
          <a:p>
            <a:r>
              <a:rPr lang="ru-RU" sz="2000" dirty="0" smtClean="0"/>
              <a:t>Учебные взрываются снаряды,</a:t>
            </a:r>
          </a:p>
          <a:p>
            <a:r>
              <a:rPr lang="ru-RU" sz="2000" dirty="0" smtClean="0"/>
              <a:t>В таком бою не заслужить награды!</a:t>
            </a:r>
          </a:p>
          <a:p>
            <a:r>
              <a:rPr lang="ru-RU" sz="2000" dirty="0" smtClean="0"/>
              <a:t>Идут солдаты в бой и точно знают:</a:t>
            </a:r>
          </a:p>
          <a:p>
            <a:r>
              <a:rPr lang="ru-RU" sz="2000" dirty="0" smtClean="0"/>
              <a:t>Не ранят, никого не потеряют.</a:t>
            </a:r>
          </a:p>
          <a:p>
            <a:r>
              <a:rPr lang="ru-RU" sz="2000" dirty="0" smtClean="0"/>
              <a:t>Но, вдруг, к несчастию война случится-</a:t>
            </a:r>
          </a:p>
          <a:p>
            <a:r>
              <a:rPr lang="ru-RU" sz="2000" dirty="0" smtClean="0"/>
              <a:t>Наука боевая пригодится.</a:t>
            </a:r>
          </a:p>
          <a:p>
            <a:r>
              <a:rPr lang="ru-RU" sz="2000" dirty="0" smtClean="0"/>
              <a:t>Попробуй, напади - узнает враг любой,</a:t>
            </a:r>
          </a:p>
          <a:p>
            <a:r>
              <a:rPr lang="ru-RU" sz="2000" dirty="0" smtClean="0"/>
              <a:t>Что наш солдат вести умеет бой! </a:t>
            </a:r>
            <a:endParaRPr lang="ru-RU" sz="2000" dirty="0"/>
          </a:p>
        </p:txBody>
      </p:sp>
      <p:pic>
        <p:nvPicPr>
          <p:cNvPr id="9218" name="Picture 2" descr="C:\Users\Acer\Desktop\военная техника\imgpreview (3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281817" cy="2848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Могучий танк ведет танкист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pic>
        <p:nvPicPr>
          <p:cNvPr id="2050" name="Picture 2" descr="C:\Users\Acer\Desktop\военная техника\7aJ6ILBVWj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43454"/>
            <a:ext cx="6552728" cy="4914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686800" cy="1156990"/>
          </a:xfrm>
        </p:spPr>
        <p:txBody>
          <a:bodyPr/>
          <a:lstStyle/>
          <a:p>
            <a:pPr algn="l"/>
            <a:r>
              <a:rPr lang="ru-RU" dirty="0" smtClean="0"/>
              <a:t>Стреляет вдаль артиллерист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pic>
        <p:nvPicPr>
          <p:cNvPr id="3074" name="Picture 2" descr="C:\Users\Acer\Desktop\военная техника\imgpreview (6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552728" cy="4691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Между военными и штабом  наладит связь солдат-радист.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pic>
        <p:nvPicPr>
          <p:cNvPr id="4099" name="Picture 3" descr="C:\Users\Acer\Desktop\военная техника\imgpreview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6342427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Вот ввысь бесстрашно самолеты ведут военные пилоты!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pic>
        <p:nvPicPr>
          <p:cNvPr id="2050" name="Picture 2" descr="C:\Users\Acer\Desktop\военная техника\cofQACdRz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7200800" cy="458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Под куполами парашютов </a:t>
            </a:r>
            <a:br>
              <a:rPr lang="ru-RU" dirty="0" smtClean="0"/>
            </a:br>
            <a:r>
              <a:rPr lang="ru-RU" dirty="0" smtClean="0"/>
              <a:t>летят бойцы десантной роты!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pic>
        <p:nvPicPr>
          <p:cNvPr id="3074" name="Picture 2" descr="C:\Users\Acer\Desktop\военная техника\imgpreview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8"/>
            <a:ext cx="7000442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40760" cy="19442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 на воде и под водой    всегда принять готовы бой-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pic>
        <p:nvPicPr>
          <p:cNvPr id="6" name="Picture 2" descr="C:\Users\Acer\Desktop\военная техника\2lgAjTydX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6732240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500">
              <a:schemeClr val="accent4">
                <a:lumMod val="60000"/>
                <a:lumOff val="40000"/>
              </a:schemeClr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6840760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Солдаты-моряки Морфлота умеют дружно жить с волной!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8640"/>
            <a:ext cx="3024336" cy="2863038"/>
          </a:xfrm>
          <a:prstGeom prst="rect">
            <a:avLst/>
          </a:prstGeom>
        </p:spPr>
      </p:pic>
      <p:pic>
        <p:nvPicPr>
          <p:cNvPr id="5123" name="Picture 3" descr="C:\Users\Acer\Desktop\военная техника\imgpreview (4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3"/>
            <a:ext cx="6696744" cy="458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266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ЗАЩИТНИКИ НАШЕЙ РОДИНЫ презентация для детей старшего дошкольного возраста</vt:lpstr>
      <vt:lpstr>Слайд 2</vt:lpstr>
      <vt:lpstr>Могучий танк ведет танкист</vt:lpstr>
      <vt:lpstr>Стреляет вдаль артиллерист</vt:lpstr>
      <vt:lpstr>Между военными и штабом  наладит связь солдат-радист.</vt:lpstr>
      <vt:lpstr>Вот ввысь бесстрашно самолеты ведут военные пилоты!</vt:lpstr>
      <vt:lpstr>Под куполами парашютов  летят бойцы десантной роты! </vt:lpstr>
      <vt:lpstr>И на воде и под водой    всегда принять готовы бой- </vt:lpstr>
      <vt:lpstr>Солдаты-моряки Морфлота умеют дружно жить с волной!</vt:lpstr>
      <vt:lpstr>От Балтики и до Китая    границы наши охраняя,           </vt:lpstr>
      <vt:lpstr>на службе      пограничник                    зоркий  стоит, врагов к      нам не пуская!</vt:lpstr>
      <vt:lpstr>Страну родную защищать, чтоб мы могли спокойно спать солдаты клятвой обещают - их надо знать и уважать!</vt:lpstr>
      <vt:lpstr>ПРОВЕРЬ СЕБЯ </vt:lpstr>
      <vt:lpstr>ТАНКОВЫЕ </vt:lpstr>
      <vt:lpstr>РАКЕТНЫЕ </vt:lpstr>
      <vt:lpstr>МОРСКИЕ </vt:lpstr>
      <vt:lpstr>АРТИЛЛЕРИЙСКИЕ </vt:lpstr>
      <vt:lpstr>ПОГРАНИЧНЫЕ </vt:lpstr>
      <vt:lpstr> </vt:lpstr>
      <vt:lpstr> </vt:lpstr>
      <vt:lpstr> </vt:lpstr>
      <vt:lpstr> </vt:lpstr>
      <vt:lpstr> </vt:lpstr>
      <vt:lpstr>УЧЕБНЫЙ БОЙ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Пользователь</cp:lastModifiedBy>
  <cp:revision>58</cp:revision>
  <dcterms:created xsi:type="dcterms:W3CDTF">2014-01-29T14:25:10Z</dcterms:created>
  <dcterms:modified xsi:type="dcterms:W3CDTF">2023-10-30T09:03:31Z</dcterms:modified>
</cp:coreProperties>
</file>